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E39D-7E7C-4175-BAF0-9D71E18AE7F0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D6E-D290-480A-936B-0B0D773A68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E39D-7E7C-4175-BAF0-9D71E18AE7F0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D6E-D290-480A-936B-0B0D773A68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E39D-7E7C-4175-BAF0-9D71E18AE7F0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D6E-D290-480A-936B-0B0D773A68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E39D-7E7C-4175-BAF0-9D71E18AE7F0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D6E-D290-480A-936B-0B0D773A68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E39D-7E7C-4175-BAF0-9D71E18AE7F0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D6E-D290-480A-936B-0B0D773A68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E39D-7E7C-4175-BAF0-9D71E18AE7F0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D6E-D290-480A-936B-0B0D773A68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E39D-7E7C-4175-BAF0-9D71E18AE7F0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D6E-D290-480A-936B-0B0D773A68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E39D-7E7C-4175-BAF0-9D71E18AE7F0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D6E-D290-480A-936B-0B0D773A68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E39D-7E7C-4175-BAF0-9D71E18AE7F0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D6E-D290-480A-936B-0B0D773A68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E39D-7E7C-4175-BAF0-9D71E18AE7F0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D6E-D290-480A-936B-0B0D773A68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E39D-7E7C-4175-BAF0-9D71E18AE7F0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D6E-D290-480A-936B-0B0D773A68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7E39D-7E7C-4175-BAF0-9D71E18AE7F0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71D6E-D290-480A-936B-0B0D773A68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pPr lvl="0"/>
            <a:r>
              <a:rPr lang="zh-TW" altLang="en-US" sz="5300" b="1" dirty="0" smtClean="0"/>
              <a:t>就讀研究計畫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>中文：</a:t>
            </a:r>
            <a:br>
              <a:rPr lang="zh-TW" altLang="en-US" dirty="0"/>
            </a:br>
            <a:r>
              <a:rPr lang="zh-TW" altLang="en-US" dirty="0"/>
              <a:t>英文：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TW" altLang="en-US" sz="4800" dirty="0">
                <a:solidFill>
                  <a:schemeClr val="tx1"/>
                </a:solidFill>
              </a:rPr>
              <a:t>演講者</a:t>
            </a:r>
            <a:r>
              <a:rPr lang="en-US" altLang="zh-TW" sz="4800" dirty="0" smtClean="0">
                <a:solidFill>
                  <a:schemeClr val="tx1"/>
                </a:solidFill>
              </a:rPr>
              <a:t>: </a:t>
            </a:r>
            <a:endParaRPr lang="zh-TW" altLang="en-US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285860"/>
            <a:ext cx="91440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800" b="1" dirty="0" smtClean="0"/>
              <a:t>未來研究</a:t>
            </a:r>
            <a:r>
              <a:rPr lang="zh-TW" altLang="en-US" sz="4800" b="1" dirty="0"/>
              <a:t>計畫之背景及</a:t>
            </a:r>
            <a:r>
              <a:rPr lang="zh-TW" altLang="en-US" sz="4800" b="1" dirty="0" smtClean="0"/>
              <a:t>目的</a:t>
            </a:r>
            <a:endParaRPr lang="en-US" altLang="zh-TW" sz="4800" b="1" dirty="0" smtClean="0"/>
          </a:p>
          <a:p>
            <a:r>
              <a:rPr lang="zh-TW" altLang="en-US" sz="4800" b="1" dirty="0" smtClean="0"/>
              <a:t> </a:t>
            </a:r>
            <a:r>
              <a:rPr lang="en-US" sz="4800" dirty="0" smtClean="0"/>
              <a:t>(</a:t>
            </a:r>
            <a:r>
              <a:rPr lang="zh-TW" altLang="en-US" sz="4800" dirty="0"/>
              <a:t>說明</a:t>
            </a:r>
            <a:r>
              <a:rPr lang="zh-TW" altLang="en-US" sz="4800" dirty="0" smtClean="0"/>
              <a:t>本</a:t>
            </a:r>
            <a:r>
              <a:rPr lang="zh-TW" altLang="en-US" sz="4800" dirty="0"/>
              <a:t>研究計畫所要探討或解決的問題、重要性、預期影響性及國內外有關本計畫之研究情況、重要參考文獻之評述</a:t>
            </a:r>
            <a:r>
              <a:rPr lang="zh-TW" altLang="en-US" sz="4800" dirty="0" smtClean="0"/>
              <a:t>等。</a:t>
            </a:r>
            <a:r>
              <a:rPr lang="en-US" altLang="zh-TW" sz="4800" dirty="0" smtClean="0"/>
              <a:t>)</a:t>
            </a:r>
            <a:endParaRPr lang="zh-TW" altLang="en-US" sz="4800" dirty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157233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itchFamily="18" charset="0"/>
              </a:rPr>
              <a:t>預期採用的</a:t>
            </a:r>
            <a:r>
              <a:rPr kumimoji="1" lang="zh-TW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itchFamily="18" charset="0"/>
              </a:rPr>
              <a:t>研究方法</a:t>
            </a:r>
            <a:r>
              <a:rPr kumimoji="1" lang="zh-TW" alt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itchFamily="18" charset="0"/>
              </a:rPr>
              <a:t>及</a:t>
            </a:r>
            <a:r>
              <a:rPr kumimoji="1" lang="zh-TW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itchFamily="18" charset="0"/>
              </a:rPr>
              <a:t>進行</a:t>
            </a:r>
            <a:r>
              <a:rPr kumimoji="1" lang="zh-TW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itchFamily="18" charset="0"/>
              </a:rPr>
              <a:t>步驟</a:t>
            </a:r>
            <a:r>
              <a:rPr kumimoji="1" lang="zh-TW" alt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itchFamily="18" charset="0"/>
              </a:rPr>
              <a:t> </a:t>
            </a:r>
            <a:endParaRPr kumimoji="1" lang="en-US" altLang="zh-TW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4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itchFamily="18" charset="0"/>
              </a:rPr>
              <a:t>(</a:t>
            </a:r>
            <a:r>
              <a:rPr kumimoji="1" lang="zh-TW" altLang="en-US" sz="4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itchFamily="18" charset="0"/>
              </a:rPr>
              <a:t>說明</a:t>
            </a:r>
            <a:r>
              <a:rPr lang="zh-TW" altLang="en-US" sz="4800" dirty="0" smtClean="0">
                <a:latin typeface="+mj-ea"/>
                <a:ea typeface="+mj-ea"/>
              </a:rPr>
              <a:t>採用研究方法之原因</a:t>
            </a:r>
            <a:r>
              <a:rPr lang="en-US" altLang="zh-TW" sz="4800" dirty="0" smtClean="0">
                <a:latin typeface="+mj-ea"/>
                <a:ea typeface="+mj-ea"/>
              </a:rPr>
              <a:t>)</a:t>
            </a:r>
            <a:endParaRPr kumimoji="1" lang="zh-TW" sz="4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  <a:cs typeface="新細明體" pitchFamily="18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928934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800" b="1" dirty="0"/>
              <a:t>預期完成之工作項目及成果</a:t>
            </a:r>
            <a:endParaRPr lang="zh-TW" altLang="en-US" sz="4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928934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800" b="1" dirty="0"/>
              <a:t>預計可能遭遇之困難及解決</a:t>
            </a:r>
            <a:r>
              <a:rPr lang="zh-TW" altLang="en-US" sz="4800" b="1" dirty="0" smtClean="0"/>
              <a:t>途徑</a:t>
            </a:r>
            <a:endParaRPr lang="zh-TW" altLang="en-US" sz="4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80</Words>
  <Application>Microsoft Office PowerPoint</Application>
  <PresentationFormat>如螢幕大小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就讀研究計畫 中文： 英文： </vt:lpstr>
      <vt:lpstr>投影片 2</vt:lpstr>
      <vt:lpstr>投影片 3</vt:lpstr>
      <vt:lpstr>投影片 4</vt:lpstr>
      <vt:lpstr>投影片 5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就讀研究計畫名稱 中文： 英文： </dc:title>
  <dc:creator>user</dc:creator>
  <cp:lastModifiedBy>user</cp:lastModifiedBy>
  <cp:revision>4</cp:revision>
  <dcterms:created xsi:type="dcterms:W3CDTF">2016-12-20T02:25:23Z</dcterms:created>
  <dcterms:modified xsi:type="dcterms:W3CDTF">2016-12-20T03:04:36Z</dcterms:modified>
</cp:coreProperties>
</file>