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0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7E39D-7E7C-4175-BAF0-9D71E18AE7F0}" type="datetimeFigureOut">
              <a:rPr lang="zh-TW" altLang="en-US" smtClean="0"/>
              <a:pPr/>
              <a:t>2016/12/20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71D6E-D290-480A-936B-0B0D773A68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pPr lvl="0"/>
            <a:r>
              <a:rPr lang="zh-TW" altLang="en-US" sz="5300" b="1" dirty="0" smtClean="0"/>
              <a:t>研究成果 </a:t>
            </a:r>
            <a:r>
              <a:rPr lang="en-US" altLang="zh-TW" sz="5300" b="1" dirty="0" smtClean="0"/>
              <a:t>(</a:t>
            </a:r>
            <a:r>
              <a:rPr lang="zh-TW" altLang="en-US" sz="5300" b="1" dirty="0" smtClean="0"/>
              <a:t>五分鐘英文報告</a:t>
            </a:r>
            <a:r>
              <a:rPr lang="en-US" altLang="zh-TW" sz="5300" b="1" dirty="0" smtClean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中文：</a:t>
            </a:r>
            <a:br>
              <a:rPr lang="zh-TW" altLang="en-US" dirty="0"/>
            </a:br>
            <a:r>
              <a:rPr lang="zh-TW" altLang="en-US" dirty="0"/>
              <a:t>英文：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TW" altLang="en-US" sz="4800" dirty="0">
                <a:solidFill>
                  <a:schemeClr val="tx1"/>
                </a:solidFill>
              </a:rPr>
              <a:t>演講者</a:t>
            </a:r>
            <a:r>
              <a:rPr lang="en-US" altLang="zh-TW" sz="4800" dirty="0" smtClean="0">
                <a:solidFill>
                  <a:schemeClr val="tx1"/>
                </a:solidFill>
              </a:rPr>
              <a:t>: </a:t>
            </a:r>
            <a:endParaRPr lang="zh-TW" altLang="en-US" sz="4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285860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/>
              <a:t>研究</a:t>
            </a:r>
            <a:r>
              <a:rPr lang="zh-TW" altLang="en-US" sz="4800" b="1" dirty="0"/>
              <a:t>成果</a:t>
            </a:r>
            <a:r>
              <a:rPr lang="zh-TW" altLang="en-US" sz="4800" b="1" dirty="0" smtClean="0"/>
              <a:t>之</a:t>
            </a:r>
            <a:r>
              <a:rPr lang="zh-TW" altLang="en-US" sz="4800" b="1" dirty="0"/>
              <a:t>背景及</a:t>
            </a:r>
            <a:r>
              <a:rPr lang="zh-TW" altLang="en-US" sz="4800" b="1" dirty="0" smtClean="0"/>
              <a:t>目的</a:t>
            </a:r>
            <a:endParaRPr lang="en-US" altLang="zh-TW" sz="4800" b="1" dirty="0" smtClean="0"/>
          </a:p>
          <a:p>
            <a:r>
              <a:rPr lang="zh-TW" altLang="en-US" sz="4800" b="1" dirty="0" smtClean="0"/>
              <a:t> </a:t>
            </a:r>
            <a:r>
              <a:rPr lang="en-US" sz="4800" dirty="0" smtClean="0"/>
              <a:t>(</a:t>
            </a:r>
            <a:r>
              <a:rPr lang="zh-TW" altLang="en-US" sz="4800" dirty="0"/>
              <a:t>說明</a:t>
            </a:r>
            <a:r>
              <a:rPr lang="zh-TW" altLang="en-US" sz="4800" dirty="0" smtClean="0"/>
              <a:t>本研究</a:t>
            </a:r>
            <a:r>
              <a:rPr lang="zh-TW" altLang="en-US" sz="4800" dirty="0"/>
              <a:t>成果</a:t>
            </a:r>
            <a:r>
              <a:rPr lang="zh-TW" altLang="en-US" sz="4800" dirty="0" smtClean="0"/>
              <a:t>所</a:t>
            </a:r>
            <a:r>
              <a:rPr lang="zh-TW" altLang="en-US" sz="4800" dirty="0"/>
              <a:t>要探討或解決的問題、重要性、預期影響性及國內外有關本計畫之研究情況、重要參考文獻之評述</a:t>
            </a:r>
            <a:r>
              <a:rPr lang="zh-TW" altLang="en-US" sz="4800" dirty="0" smtClean="0"/>
              <a:t>等。</a:t>
            </a:r>
            <a:r>
              <a:rPr lang="en-US" altLang="zh-TW" sz="4800" dirty="0" smtClean="0"/>
              <a:t>)</a:t>
            </a:r>
            <a:endParaRPr lang="zh-TW" altLang="en-US" sz="4800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2455127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研究方法、進行步驟</a:t>
            </a:r>
            <a:r>
              <a:rPr kumimoji="1" lang="zh-TW" altLang="en-US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ea typeface="+mj-ea"/>
                <a:cs typeface="Times New Roman" pitchFamily="18" charset="0"/>
              </a:rPr>
              <a:t> </a:t>
            </a:r>
            <a:endParaRPr kumimoji="1" lang="en-US" altLang="zh-TW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92893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800" b="1" dirty="0" smtClean="0"/>
              <a:t>完成</a:t>
            </a:r>
            <a:r>
              <a:rPr lang="zh-TW" altLang="en-US" sz="4800" b="1" dirty="0"/>
              <a:t>之工作項目及成果</a:t>
            </a:r>
            <a:endParaRPr lang="zh-TW" altLang="en-US" sz="4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63</Words>
  <Application>Microsoft Office PowerPoint</Application>
  <PresentationFormat>如螢幕大小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Office 佈景主題</vt:lpstr>
      <vt:lpstr>研究成果 (五分鐘英文報告) 中文： 英文： </vt:lpstr>
      <vt:lpstr>投影片 2</vt:lpstr>
      <vt:lpstr>投影片 3</vt:lpstr>
      <vt:lpstr>投影片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就讀研究計畫名稱 中文： 英文： </dc:title>
  <dc:creator>user</dc:creator>
  <cp:lastModifiedBy>user</cp:lastModifiedBy>
  <cp:revision>4</cp:revision>
  <dcterms:created xsi:type="dcterms:W3CDTF">2016-12-20T02:25:23Z</dcterms:created>
  <dcterms:modified xsi:type="dcterms:W3CDTF">2016-12-20T03:05:15Z</dcterms:modified>
</cp:coreProperties>
</file>